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4401800" cy="72009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225" y="1178481"/>
            <a:ext cx="10801350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225" y="3782140"/>
            <a:ext cx="10801350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B748-6B52-465C-A932-2266E0DBBB6C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6291F-16A9-46C6-A39D-1D3064389D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32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B748-6B52-465C-A932-2266E0DBBB6C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6291F-16A9-46C6-A39D-1D3064389D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524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6288" y="383381"/>
            <a:ext cx="3105388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124" y="383381"/>
            <a:ext cx="9136142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B748-6B52-465C-A932-2266E0DBBB6C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6291F-16A9-46C6-A39D-1D3064389D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42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B748-6B52-465C-A932-2266E0DBBB6C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6291F-16A9-46C6-A39D-1D3064389D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81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623" y="1795225"/>
            <a:ext cx="12421553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623" y="4818937"/>
            <a:ext cx="12421553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B748-6B52-465C-A932-2266E0DBBB6C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6291F-16A9-46C6-A39D-1D3064389D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913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124" y="1916906"/>
            <a:ext cx="6120765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911" y="1916906"/>
            <a:ext cx="6120765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B748-6B52-465C-A932-2266E0DBBB6C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6291F-16A9-46C6-A39D-1D3064389D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116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999" y="383382"/>
            <a:ext cx="12421553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2000" y="1765221"/>
            <a:ext cx="609263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2000" y="2630329"/>
            <a:ext cx="609263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911" y="1765221"/>
            <a:ext cx="612264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911" y="2630329"/>
            <a:ext cx="612264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B748-6B52-465C-A932-2266E0DBBB6C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6291F-16A9-46C6-A39D-1D3064389D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16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B748-6B52-465C-A932-2266E0DBBB6C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6291F-16A9-46C6-A39D-1D3064389D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750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B748-6B52-465C-A932-2266E0DBBB6C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6291F-16A9-46C6-A39D-1D3064389D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87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000" y="480060"/>
            <a:ext cx="4644955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2641" y="1036797"/>
            <a:ext cx="7290911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2000" y="2160270"/>
            <a:ext cx="4644955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B748-6B52-465C-A932-2266E0DBBB6C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6291F-16A9-46C6-A39D-1D3064389D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597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000" y="480060"/>
            <a:ext cx="4644955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2641" y="1036797"/>
            <a:ext cx="7290911" cy="5117306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2000" y="2160270"/>
            <a:ext cx="4644955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B748-6B52-465C-A932-2266E0DBBB6C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6291F-16A9-46C6-A39D-1D3064389D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80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124" y="383382"/>
            <a:ext cx="12421553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124" y="1916906"/>
            <a:ext cx="12421553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124" y="6674168"/>
            <a:ext cx="3240405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7BBFB748-6B52-465C-A932-2266E0DBBB6C}" type="datetimeFigureOut">
              <a:rPr lang="zh-CN" altLang="en-US" smtClean="0"/>
              <a:pPr/>
              <a:t>2021/3/14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596" y="6674168"/>
            <a:ext cx="4860608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1271" y="6674168"/>
            <a:ext cx="3240405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D5F6291F-16A9-46C6-A39D-1D3064389D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83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beautiful-day_20180403_cover">
            <a:extLst>
              <a:ext uri="{FF2B5EF4-FFF2-40B4-BE49-F238E27FC236}">
                <a16:creationId xmlns:a16="http://schemas.microsoft.com/office/drawing/2014/main" id="{7DB0AB1D-F3C6-4FCE-ACCD-B482782762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0447F9B-BA6C-43BF-BBF5-8110A8E3095E}"/>
              </a:ext>
            </a:extLst>
          </p:cNvPr>
          <p:cNvSpPr txBox="1"/>
          <p:nvPr/>
        </p:nvSpPr>
        <p:spPr>
          <a:xfrm>
            <a:off x="1091494" y="6668430"/>
            <a:ext cx="501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b="1" u="none" strike="noStrike" baseline="0">
                <a:solidFill>
                  <a:schemeClr val="accent6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Elana Bregin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1800" b="1" u="none" strike="noStrike" baseline="0">
                <a:solidFill>
                  <a:schemeClr val="accent6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Lindy Pelzl, Raeesah Vawda </a:t>
            </a:r>
            <a:endParaRPr lang="zh-CN" altLang="en-US">
              <a:solidFill>
                <a:schemeClr val="accent6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E49A70-BAF1-445E-B4B0-6C643A479C67}"/>
              </a:ext>
            </a:extLst>
          </p:cNvPr>
          <p:cNvSpPr txBox="1"/>
          <p:nvPr/>
        </p:nvSpPr>
        <p:spPr>
          <a:xfrm>
            <a:off x="1172958" y="1237785"/>
            <a:ext cx="3342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solidFill>
                  <a:schemeClr val="accent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美好的一天</a:t>
            </a:r>
          </a:p>
        </p:txBody>
      </p:sp>
      <p:pic>
        <p:nvPicPr>
          <p:cNvPr id="5" name="图片 4" descr="a-beautiful-day_20180403_page17">
            <a:extLst>
              <a:ext uri="{FF2B5EF4-FFF2-40B4-BE49-F238E27FC236}">
                <a16:creationId xmlns:a16="http://schemas.microsoft.com/office/drawing/2014/main" id="{9A01189C-9251-4168-85EC-41F426ABD4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99" y="0"/>
            <a:ext cx="72009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9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beautiful-day_20180403_page9">
            <a:extLst>
              <a:ext uri="{FF2B5EF4-FFF2-40B4-BE49-F238E27FC236}">
                <a16:creationId xmlns:a16="http://schemas.microsoft.com/office/drawing/2014/main" id="{72D33C94-8F5F-42FD-8DD6-E84B7B9BF4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58FF0DB-8EBE-4D18-BB01-DA2D3050823D}"/>
              </a:ext>
            </a:extLst>
          </p:cNvPr>
          <p:cNvSpPr txBox="1"/>
          <p:nvPr/>
        </p:nvSpPr>
        <p:spPr>
          <a:xfrm>
            <a:off x="345688" y="3032826"/>
            <a:ext cx="6340197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“我赢了，我赢了。”驴子说。</a:t>
            </a:r>
            <a:endParaRPr lang="en-US" altLang="zh-CN" sz="24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“不公平。”尼古拉斯说，“你有四条腿。”</a:t>
            </a:r>
          </a:p>
        </p:txBody>
      </p:sp>
    </p:spTree>
    <p:extLst>
      <p:ext uri="{BB962C8B-B14F-4D97-AF65-F5344CB8AC3E}">
        <p14:creationId xmlns:p14="http://schemas.microsoft.com/office/powerpoint/2010/main" val="2809507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beautiful-day_20180403_page10">
            <a:extLst>
              <a:ext uri="{FF2B5EF4-FFF2-40B4-BE49-F238E27FC236}">
                <a16:creationId xmlns:a16="http://schemas.microsoft.com/office/drawing/2014/main" id="{3A183168-D27D-48C6-B3FD-1B085F5DED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4D5F38-A98A-4F9C-BA1B-DA8E4964C010}"/>
              </a:ext>
            </a:extLst>
          </p:cNvPr>
          <p:cNvSpPr txBox="1"/>
          <p:nvPr/>
        </p:nvSpPr>
        <p:spPr>
          <a:xfrm>
            <a:off x="2687444" y="1360449"/>
            <a:ext cx="2849756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“看我能做这个。”尼古拉斯说。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3437D7-1CC0-44F3-8AED-F8B241244E30}"/>
              </a:ext>
            </a:extLst>
          </p:cNvPr>
          <p:cNvSpPr txBox="1"/>
          <p:nvPr/>
        </p:nvSpPr>
        <p:spPr>
          <a:xfrm>
            <a:off x="10193762" y="792825"/>
            <a:ext cx="3689196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“我打赌你做不了这个。”雅各布说。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D39868-CEE4-45B8-92AF-AFA23BA3EDB8}"/>
              </a:ext>
            </a:extLst>
          </p:cNvPr>
          <p:cNvSpPr txBox="1"/>
          <p:nvPr/>
        </p:nvSpPr>
        <p:spPr>
          <a:xfrm>
            <a:off x="0" y="4672361"/>
            <a:ext cx="400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（危险动作，小朋友们不要模仿哦</a:t>
            </a:r>
            <a:r>
              <a:rPr lang="en-US" altLang="zh-CN" sz="1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  <a:r>
              <a:rPr lang="zh-CN" altLang="en-US" sz="1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88520A-394D-4691-9DCA-91F5E038063B}"/>
              </a:ext>
            </a:extLst>
          </p:cNvPr>
          <p:cNvSpPr txBox="1"/>
          <p:nvPr/>
        </p:nvSpPr>
        <p:spPr>
          <a:xfrm>
            <a:off x="10143893" y="2639122"/>
            <a:ext cx="400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（危险动作，小朋友们不要模仿哦</a:t>
            </a:r>
            <a:r>
              <a:rPr lang="en-US" altLang="zh-CN" sz="1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  <a:r>
              <a:rPr lang="zh-CN" altLang="en-US" sz="1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37355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beautiful-day_20180403_page11">
            <a:extLst>
              <a:ext uri="{FF2B5EF4-FFF2-40B4-BE49-F238E27FC236}">
                <a16:creationId xmlns:a16="http://schemas.microsoft.com/office/drawing/2014/main" id="{8F9BEC4C-FD7F-4D87-A0BD-03C851C8DE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A5AF928-38EE-432C-9A5B-F0D7A09D552D}"/>
              </a:ext>
            </a:extLst>
          </p:cNvPr>
          <p:cNvSpPr txBox="1"/>
          <p:nvPr/>
        </p:nvSpPr>
        <p:spPr>
          <a:xfrm>
            <a:off x="288766" y="4308708"/>
            <a:ext cx="4003834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“这就是我们野餐的地方。”爸爸说。</a:t>
            </a:r>
          </a:p>
        </p:txBody>
      </p:sp>
    </p:spTree>
    <p:extLst>
      <p:ext uri="{BB962C8B-B14F-4D97-AF65-F5344CB8AC3E}">
        <p14:creationId xmlns:p14="http://schemas.microsoft.com/office/powerpoint/2010/main" val="334218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beautiful-day_20180403_page12">
            <a:extLst>
              <a:ext uri="{FF2B5EF4-FFF2-40B4-BE49-F238E27FC236}">
                <a16:creationId xmlns:a16="http://schemas.microsoft.com/office/drawing/2014/main" id="{4ECCC32E-58F4-4F33-9EED-2AEFC75B62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05DB140-9F84-440B-9A2F-DEFB15A5FF84}"/>
              </a:ext>
            </a:extLst>
          </p:cNvPr>
          <p:cNvSpPr txBox="1"/>
          <p:nvPr/>
        </p:nvSpPr>
        <p:spPr>
          <a:xfrm>
            <a:off x="296127" y="5541847"/>
            <a:ext cx="5724644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“我们比谁先跳到水里面。”雅各布说。</a:t>
            </a:r>
            <a:endParaRPr lang="en-US" altLang="zh-CN" sz="24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8BFF86-BDAC-4D7A-ADA7-39E0A8D98D44}"/>
              </a:ext>
            </a:extLst>
          </p:cNvPr>
          <p:cNvSpPr txBox="1"/>
          <p:nvPr/>
        </p:nvSpPr>
        <p:spPr>
          <a:xfrm>
            <a:off x="7835590" y="6387218"/>
            <a:ext cx="400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（危险动作，小朋友们不要模仿哦</a:t>
            </a:r>
            <a:r>
              <a:rPr lang="en-US" altLang="zh-CN" sz="1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  <a:r>
              <a:rPr lang="zh-CN" altLang="en-US" sz="1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4893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beautiful-day_20180403_page13">
            <a:extLst>
              <a:ext uri="{FF2B5EF4-FFF2-40B4-BE49-F238E27FC236}">
                <a16:creationId xmlns:a16="http://schemas.microsoft.com/office/drawing/2014/main" id="{5F948F3E-C7ED-4339-89D5-A0A1055710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8161869-0F76-4C41-A652-5C23A2B6EFEF}"/>
              </a:ext>
            </a:extLst>
          </p:cNvPr>
          <p:cNvSpPr txBox="1"/>
          <p:nvPr/>
        </p:nvSpPr>
        <p:spPr>
          <a:xfrm>
            <a:off x="914401" y="1248937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“来吃饭吧，孩子们。”妈妈说。</a:t>
            </a:r>
          </a:p>
        </p:txBody>
      </p:sp>
    </p:spTree>
    <p:extLst>
      <p:ext uri="{BB962C8B-B14F-4D97-AF65-F5344CB8AC3E}">
        <p14:creationId xmlns:p14="http://schemas.microsoft.com/office/powerpoint/2010/main" val="1376089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beautiful-day_20180403_page14">
            <a:extLst>
              <a:ext uri="{FF2B5EF4-FFF2-40B4-BE49-F238E27FC236}">
                <a16:creationId xmlns:a16="http://schemas.microsoft.com/office/drawing/2014/main" id="{84D3587A-5443-4F6D-BDCF-A2D12441FF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635619B-85F7-4E6B-8A2F-0144CF980B1F}"/>
              </a:ext>
            </a:extLst>
          </p:cNvPr>
          <p:cNvSpPr txBox="1"/>
          <p:nvPr/>
        </p:nvSpPr>
        <p:spPr>
          <a:xfrm>
            <a:off x="7038897" y="5964043"/>
            <a:ext cx="700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“该回家了。”妈妈说，“向雅各布说再见吧。”</a:t>
            </a:r>
          </a:p>
        </p:txBody>
      </p:sp>
    </p:spTree>
    <p:extLst>
      <p:ext uri="{BB962C8B-B14F-4D97-AF65-F5344CB8AC3E}">
        <p14:creationId xmlns:p14="http://schemas.microsoft.com/office/powerpoint/2010/main" val="3760479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beautiful-day_20180403_page15">
            <a:extLst>
              <a:ext uri="{FF2B5EF4-FFF2-40B4-BE49-F238E27FC236}">
                <a16:creationId xmlns:a16="http://schemas.microsoft.com/office/drawing/2014/main" id="{94E6ADBE-A7D1-4595-B6B1-11298F7B91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71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beautiful-day_20180403_page16">
            <a:extLst>
              <a:ext uri="{FF2B5EF4-FFF2-40B4-BE49-F238E27FC236}">
                <a16:creationId xmlns:a16="http://schemas.microsoft.com/office/drawing/2014/main" id="{0FDB71C1-5B62-4D1A-A841-A562869A92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42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beautiful-day_20180403_page1">
            <a:extLst>
              <a:ext uri="{FF2B5EF4-FFF2-40B4-BE49-F238E27FC236}">
                <a16:creationId xmlns:a16="http://schemas.microsoft.com/office/drawing/2014/main" id="{008E7943-0F30-4A0C-BDF3-C8DEFF5335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88FD88B-C4B4-45E0-9F4D-A47C25C016B4}"/>
              </a:ext>
            </a:extLst>
          </p:cNvPr>
          <p:cNvSpPr txBox="1"/>
          <p:nvPr/>
        </p:nvSpPr>
        <p:spPr>
          <a:xfrm>
            <a:off x="9130059" y="2769453"/>
            <a:ext cx="3342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美好的一天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4F47B6-D68E-4D48-A589-B8BDC7C27078}"/>
              </a:ext>
            </a:extLst>
          </p:cNvPr>
          <p:cNvSpPr txBox="1"/>
          <p:nvPr/>
        </p:nvSpPr>
        <p:spPr>
          <a:xfrm>
            <a:off x="9939575" y="441588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这本书属于</a:t>
            </a:r>
          </a:p>
        </p:txBody>
      </p:sp>
      <p:pic>
        <p:nvPicPr>
          <p:cNvPr id="5" name="图片 4" descr="a-beautiful-day_20180403_page17">
            <a:extLst>
              <a:ext uri="{FF2B5EF4-FFF2-40B4-BE49-F238E27FC236}">
                <a16:creationId xmlns:a16="http://schemas.microsoft.com/office/drawing/2014/main" id="{634E7BCF-C363-49D4-A1D1-680BB885C4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72009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34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beautiful-day_20180403_page2">
            <a:extLst>
              <a:ext uri="{FF2B5EF4-FFF2-40B4-BE49-F238E27FC236}">
                <a16:creationId xmlns:a16="http://schemas.microsoft.com/office/drawing/2014/main" id="{3D5F0150-8B0D-4503-9A84-E9B0EDB3FC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2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beautiful-day_20180403_page3">
            <a:extLst>
              <a:ext uri="{FF2B5EF4-FFF2-40B4-BE49-F238E27FC236}">
                <a16:creationId xmlns:a16="http://schemas.microsoft.com/office/drawing/2014/main" id="{1BCC4EEA-BFB8-4425-9FE5-9D50FCC408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AF3031A-3FD0-4D16-AC86-AA7FE72F0AA3}"/>
              </a:ext>
            </a:extLst>
          </p:cNvPr>
          <p:cNvSpPr txBox="1"/>
          <p:nvPr/>
        </p:nvSpPr>
        <p:spPr>
          <a:xfrm>
            <a:off x="8475613" y="2196789"/>
            <a:ext cx="3342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solidFill>
                  <a:schemeClr val="accent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美好的一天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82EB11-5795-47A4-ABE9-3760DDF17460}"/>
              </a:ext>
            </a:extLst>
          </p:cNvPr>
          <p:cNvSpPr txBox="1"/>
          <p:nvPr/>
        </p:nvSpPr>
        <p:spPr>
          <a:xfrm>
            <a:off x="8273568" y="6601523"/>
            <a:ext cx="501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b="1" u="none" strike="noStrike" baseline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Elana Bregin</a:t>
            </a:r>
            <a:r>
              <a:rPr lang="en-US" altLang="zh-CN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</a:t>
            </a:r>
            <a:r>
              <a:rPr lang="zh-CN" altLang="en-US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1800" b="1" u="none" strike="noStrike" baseline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Lindy Pelzl, Raeesah Vawda </a:t>
            </a:r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457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beautiful-day_20180403_page4">
            <a:extLst>
              <a:ext uri="{FF2B5EF4-FFF2-40B4-BE49-F238E27FC236}">
                <a16:creationId xmlns:a16="http://schemas.microsoft.com/office/drawing/2014/main" id="{5F66A2A2-3E2F-4265-85EA-DA3AFF2E39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5744447-D514-424C-9CE8-6457AF09C0C3}"/>
              </a:ext>
            </a:extLst>
          </p:cNvPr>
          <p:cNvSpPr txBox="1"/>
          <p:nvPr/>
        </p:nvSpPr>
        <p:spPr>
          <a:xfrm>
            <a:off x="1252963" y="758283"/>
            <a:ext cx="4690637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“多美好的一天！”妈妈说，“起床啦，尼古拉斯。”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C4178F-EE91-41DD-88AF-2B07BD2FE340}"/>
              </a:ext>
            </a:extLst>
          </p:cNvPr>
          <p:cNvSpPr txBox="1"/>
          <p:nvPr/>
        </p:nvSpPr>
        <p:spPr>
          <a:xfrm>
            <a:off x="8338820" y="5357542"/>
            <a:ext cx="5034280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“嗨，太阳公公”，尼古拉斯说，“早上好，鸟儿们。”</a:t>
            </a:r>
          </a:p>
        </p:txBody>
      </p:sp>
    </p:spTree>
    <p:extLst>
      <p:ext uri="{BB962C8B-B14F-4D97-AF65-F5344CB8AC3E}">
        <p14:creationId xmlns:p14="http://schemas.microsoft.com/office/powerpoint/2010/main" val="336128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beautiful-day_20180403_page5">
            <a:extLst>
              <a:ext uri="{FF2B5EF4-FFF2-40B4-BE49-F238E27FC236}">
                <a16:creationId xmlns:a16="http://schemas.microsoft.com/office/drawing/2014/main" id="{3763D880-E754-4E41-BB81-FDAF9A270B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45B9090-78D2-4138-9278-F6F7BA705FD7}"/>
              </a:ext>
            </a:extLst>
          </p:cNvPr>
          <p:cNvSpPr txBox="1"/>
          <p:nvPr/>
        </p:nvSpPr>
        <p:spPr>
          <a:xfrm>
            <a:off x="7872761" y="5029201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“我的朋友雅各布能来吗？”尼古拉斯问道。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EA2B28-8F5A-4E7B-A00B-5CA2BB3E4557}"/>
              </a:ext>
            </a:extLst>
          </p:cNvPr>
          <p:cNvSpPr txBox="1"/>
          <p:nvPr/>
        </p:nvSpPr>
        <p:spPr>
          <a:xfrm>
            <a:off x="379142" y="591015"/>
            <a:ext cx="5374887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</a:t>
            </a: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今天天气真好。</a:t>
            </a:r>
            <a:r>
              <a:rPr lang="en-US" altLang="zh-CN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”</a:t>
            </a: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爸爸说，</a:t>
            </a:r>
            <a:r>
              <a:rPr lang="en-US" altLang="zh-CN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</a:t>
            </a: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我们去河边野餐吧。</a:t>
            </a:r>
            <a:r>
              <a:rPr lang="en-US" altLang="zh-CN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"</a:t>
            </a:r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945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beautiful-day_20180403_page6">
            <a:extLst>
              <a:ext uri="{FF2B5EF4-FFF2-40B4-BE49-F238E27FC236}">
                <a16:creationId xmlns:a16="http://schemas.microsoft.com/office/drawing/2014/main" id="{9D57E3CB-5172-4D45-B5FC-FDAA126B19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189D425-C4CD-4E6B-ADFA-9B42E60AC2E6}"/>
              </a:ext>
            </a:extLst>
          </p:cNvPr>
          <p:cNvSpPr txBox="1"/>
          <p:nvPr/>
        </p:nvSpPr>
        <p:spPr>
          <a:xfrm>
            <a:off x="312235" y="613317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“别忘了我，我喜欢野餐！”驴子说。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D4F35E-C052-4A37-A061-47A04E3F2153}"/>
              </a:ext>
            </a:extLst>
          </p:cNvPr>
          <p:cNvSpPr txBox="1"/>
          <p:nvPr/>
        </p:nvSpPr>
        <p:spPr>
          <a:xfrm>
            <a:off x="3642112" y="2465203"/>
            <a:ext cx="2720588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“还有我，我也想去！”小狗说。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1ADA32-45E8-40F0-91C8-647880619F04}"/>
              </a:ext>
            </a:extLst>
          </p:cNvPr>
          <p:cNvSpPr txBox="1"/>
          <p:nvPr/>
        </p:nvSpPr>
        <p:spPr>
          <a:xfrm>
            <a:off x="7200900" y="1218827"/>
            <a:ext cx="4163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“跟着我们吧。”鸟儿们说。</a:t>
            </a:r>
          </a:p>
        </p:txBody>
      </p:sp>
    </p:spTree>
    <p:extLst>
      <p:ext uri="{BB962C8B-B14F-4D97-AF65-F5344CB8AC3E}">
        <p14:creationId xmlns:p14="http://schemas.microsoft.com/office/powerpoint/2010/main" val="3603178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beautiful-day_20180403_page7">
            <a:extLst>
              <a:ext uri="{FF2B5EF4-FFF2-40B4-BE49-F238E27FC236}">
                <a16:creationId xmlns:a16="http://schemas.microsoft.com/office/drawing/2014/main" id="{2B36A72E-9047-447A-8952-0B42145C88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29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beautiful-day_20180403_page8">
            <a:extLst>
              <a:ext uri="{FF2B5EF4-FFF2-40B4-BE49-F238E27FC236}">
                <a16:creationId xmlns:a16="http://schemas.microsoft.com/office/drawing/2014/main" id="{DA799AC7-3323-4FBC-BEBC-93AD3A5BEE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74C31D8-C5A0-4AC3-B717-9F3C75EBC096}"/>
              </a:ext>
            </a:extLst>
          </p:cNvPr>
          <p:cNvSpPr txBox="1"/>
          <p:nvPr/>
        </p:nvSpPr>
        <p:spPr>
          <a:xfrm>
            <a:off x="1449968" y="982237"/>
            <a:ext cx="4531732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“我们比赛谁先跑到那棵树那里。”尼古拉斯说。</a:t>
            </a:r>
          </a:p>
        </p:txBody>
      </p:sp>
    </p:spTree>
    <p:extLst>
      <p:ext uri="{BB962C8B-B14F-4D97-AF65-F5344CB8AC3E}">
        <p14:creationId xmlns:p14="http://schemas.microsoft.com/office/powerpoint/2010/main" val="2201688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思源黑体 CN Normal"/>
        <a:ea typeface="思源黑体 CN Normal"/>
        <a:cs typeface=""/>
      </a:majorFont>
      <a:minorFont>
        <a:latin typeface="思源黑体 CN Normal"/>
        <a:ea typeface="思源黑体 CN Normal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280</Words>
  <Application>Microsoft Office PowerPoint</Application>
  <PresentationFormat>自定义</PresentationFormat>
  <Paragraphs>25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63</cp:revision>
  <dcterms:created xsi:type="dcterms:W3CDTF">2021-03-13T14:14:12Z</dcterms:created>
  <dcterms:modified xsi:type="dcterms:W3CDTF">2021-03-14T13:11:16Z</dcterms:modified>
</cp:coreProperties>
</file>